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Saira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  <p:embeddedFont>
      <p:font typeface="Roboto"/>
      <p:regular r:id="rId31"/>
    </p:embeddedFont>
    <p:embeddedFont>
      <p:font typeface="Roboto"/>
      <p:regular r:id="rId32"/>
    </p:embeddedFont>
    <p:embeddedFont>
      <p:font typeface="Roboto"/>
      <p:regular r:id="rId33"/>
    </p:embeddedFont>
    <p:embeddedFont>
      <p:font typeface="Roboto"/>
      <p:regular r:id="rId34"/>
    </p:embeddedFont>
    <p:embeddedFont>
      <p:font typeface="Roboto"/>
      <p:regular r:id="rId35"/>
    </p:embeddedFont>
    <p:embeddedFont>
      <p:font typeface="Roboto"/>
      <p:regular r:id="rId36"/>
    </p:embeddedFont>
    <p:embeddedFont>
      <p:font typeface="Roboto"/>
      <p:regular r:id="rId37"/>
    </p:embeddedFont>
    <p:embeddedFont>
      <p:font typeface="Roboto"/>
      <p:regular r:id="rId38"/>
    </p:embeddedFont>
    <p:embeddedFont>
      <p:font typeface="Roboto"/>
      <p:regular r:id="rId39"/>
    </p:embeddedFont>
    <p:embeddedFont>
      <p:font typeface="Roboto"/>
      <p:regular r:id="rId4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font" Target="fonts/font13.fntdata"/><Relationship Id="rId28" Type="http://schemas.openxmlformats.org/officeDocument/2006/relationships/font" Target="fonts/font14.fntdata"/><Relationship Id="rId29" Type="http://schemas.openxmlformats.org/officeDocument/2006/relationships/font" Target="fonts/font15.fntdata"/><Relationship Id="rId30" Type="http://schemas.openxmlformats.org/officeDocument/2006/relationships/font" Target="fonts/font16.fntdata"/><Relationship Id="rId31" Type="http://schemas.openxmlformats.org/officeDocument/2006/relationships/font" Target="fonts/font17.fntdata"/><Relationship Id="rId32" Type="http://schemas.openxmlformats.org/officeDocument/2006/relationships/font" Target="fonts/font18.fntdata"/><Relationship Id="rId33" Type="http://schemas.openxmlformats.org/officeDocument/2006/relationships/font" Target="fonts/font19.fntdata"/><Relationship Id="rId34" Type="http://schemas.openxmlformats.org/officeDocument/2006/relationships/font" Target="fonts/font20.fntdata"/><Relationship Id="rId35" Type="http://schemas.openxmlformats.org/officeDocument/2006/relationships/font" Target="fonts/font21.fntdata"/><Relationship Id="rId36" Type="http://schemas.openxmlformats.org/officeDocument/2006/relationships/font" Target="fonts/font22.fntdata"/><Relationship Id="rId37" Type="http://schemas.openxmlformats.org/officeDocument/2006/relationships/font" Target="fonts/font23.fntdata"/><Relationship Id="rId38" Type="http://schemas.openxmlformats.org/officeDocument/2006/relationships/font" Target="fonts/font24.fntdata"/><Relationship Id="rId39" Type="http://schemas.openxmlformats.org/officeDocument/2006/relationships/font" Target="fonts/font25.fntdata"/><Relationship Id="rId40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4408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 to Employee Salary Analysis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451889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Analyzing employee salaries is crucial for understanding compensation trends, identifying potential inequities, and ensuring organizational competitiveness. This presentation will guide you through a comprehensive salary analysis using Excel, covering data gathering, cleaning, statistical calculations, and visual data representation.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6054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AA33F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15353" y="6738104"/>
            <a:ext cx="11977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SR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1270040" y="6588562"/>
            <a:ext cx="244078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Sasirekha Ramu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604" y="2321243"/>
            <a:ext cx="4959072" cy="35871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8188" y="919163"/>
            <a:ext cx="7369373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Gathering Salary Data in Excel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1043107" y="1894642"/>
            <a:ext cx="22860" cy="5415677"/>
          </a:xfrm>
          <a:prstGeom prst="roundRect">
            <a:avLst>
              <a:gd name="adj" fmla="val 83038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1268909" y="2357557"/>
            <a:ext cx="738188" cy="22860"/>
          </a:xfrm>
          <a:prstGeom prst="roundRect">
            <a:avLst>
              <a:gd name="adj" fmla="val 830380"/>
            </a:avLst>
          </a:prstGeom>
          <a:solidFill>
            <a:srgbClr val="FC8337"/>
          </a:solidFill>
          <a:ln/>
        </p:spPr>
      </p:sp>
      <p:sp>
        <p:nvSpPr>
          <p:cNvPr id="7" name="Shape 3"/>
          <p:cNvSpPr/>
          <p:nvPr/>
        </p:nvSpPr>
        <p:spPr>
          <a:xfrm>
            <a:off x="817305" y="2131814"/>
            <a:ext cx="474464" cy="47446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93874" y="2210872"/>
            <a:ext cx="12120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2214563" y="2105501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Collect Data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2214563" y="2561392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employee salary information from your HR and payroll systems, ensuring you have details like job title, department, and years of experience.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1268909" y="4457938"/>
            <a:ext cx="738188" cy="22860"/>
          </a:xfrm>
          <a:prstGeom prst="roundRect">
            <a:avLst>
              <a:gd name="adj" fmla="val 830380"/>
            </a:avLst>
          </a:prstGeom>
          <a:solidFill>
            <a:srgbClr val="FC8337"/>
          </a:solidFill>
          <a:ln/>
        </p:spPr>
      </p:sp>
      <p:sp>
        <p:nvSpPr>
          <p:cNvPr id="12" name="Shape 8"/>
          <p:cNvSpPr/>
          <p:nvPr/>
        </p:nvSpPr>
        <p:spPr>
          <a:xfrm>
            <a:off x="817305" y="4232196"/>
            <a:ext cx="474464" cy="47446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57917" y="4311253"/>
            <a:ext cx="19323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2214563" y="4205883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Import to Excel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2214563" y="4661773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 the salary data into a new Excel workbook, organizing it into a clear and structured format.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1268909" y="6221016"/>
            <a:ext cx="738188" cy="22860"/>
          </a:xfrm>
          <a:prstGeom prst="roundRect">
            <a:avLst>
              <a:gd name="adj" fmla="val 830380"/>
            </a:avLst>
          </a:prstGeom>
          <a:solidFill>
            <a:srgbClr val="FC8337"/>
          </a:solidFill>
          <a:ln/>
        </p:spPr>
      </p:sp>
      <p:sp>
        <p:nvSpPr>
          <p:cNvPr id="17" name="Shape 13"/>
          <p:cNvSpPr/>
          <p:nvPr/>
        </p:nvSpPr>
        <p:spPr>
          <a:xfrm>
            <a:off x="817305" y="5995273"/>
            <a:ext cx="474464" cy="47446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58989" y="6074331"/>
            <a:ext cx="19109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2214563" y="5968960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Review for Accuracy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2214563" y="6424851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Carefully review the data to identify any missing values, inconsistencies, or potential errors that may impact your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823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Cleaning and Formatting the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Identify Data Issues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 for incomplete or inaccurate data, such as missing job titles or duplicate entries.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109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Standardize Formatting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consistent formatting across all data points, such as job titles, department names, and salary values.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Fill in Gaps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formulas and functions to populate any missing values based on available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944053"/>
            <a:ext cx="4919305" cy="43413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279684"/>
            <a:ext cx="6986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Calculating Basic Statistics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5837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70094" y="2668786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Average Salary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0741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the mean salary across all employees to establish a benchmark.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25837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23076" y="2668786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Median Salary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30741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Determine the median salary to understand the central tendency of the data.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46448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32590" y="4729877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4644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Standard Deviation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513528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 the dispersion of salaries to identify the degree of variation.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0171867" y="46448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317242" y="4729877"/>
            <a:ext cx="21943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10908983" y="4644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Salary Range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10908983" y="513528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the difference between the highest and lowest salaries to understand the overall pay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779859"/>
            <a:ext cx="4919305" cy="66698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50319"/>
            <a:ext cx="6429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Analyzing Salary Trends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99260"/>
            <a:ext cx="1134070" cy="1814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1926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Salary Growth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241649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 how salaries have changed over time, both in terms of overall trends and for specific job roles or departments.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513773"/>
            <a:ext cx="1134070" cy="203275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3740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Pay Increases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4231005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patterns in the frequency and magnitude of salary increases to understand the company's compensation philosophy.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46527"/>
            <a:ext cx="1134070" cy="203275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5773341"/>
            <a:ext cx="3039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Competitive Landscape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626375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your organization's salary data to industry benchmarks to assess your competitiveness in the job market.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485" y="2445068"/>
            <a:ext cx="4959310" cy="33393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7711" y="751880"/>
            <a:ext cx="7668578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Identifying Outliers and Anomalies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737711" y="2385298"/>
            <a:ext cx="3728918" cy="2272189"/>
          </a:xfrm>
          <a:prstGeom prst="roundRect">
            <a:avLst>
              <a:gd name="adj" fmla="val 835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71312" y="2618899"/>
            <a:ext cx="291345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Unusually High Salaries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971312" y="3074670"/>
            <a:ext cx="3261717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Investigate any employees with salaries that are significantly higher than their peers in similar roles.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4677370" y="2385298"/>
            <a:ext cx="3728918" cy="2272189"/>
          </a:xfrm>
          <a:prstGeom prst="roundRect">
            <a:avLst>
              <a:gd name="adj" fmla="val 835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0971" y="2618899"/>
            <a:ext cx="284833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Unusually Low Salaries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4910971" y="3074670"/>
            <a:ext cx="3261717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any employees with salaries that are substantially lower than their peers, which could indicate potential equity issues.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37711" y="4868228"/>
            <a:ext cx="3728918" cy="2609493"/>
          </a:xfrm>
          <a:prstGeom prst="roundRect">
            <a:avLst>
              <a:gd name="adj" fmla="val 72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71312" y="5101828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Salary Compression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971312" y="5557599"/>
            <a:ext cx="3261717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distribution of salaries within job levels to spot any instances of salary compression, where experienced employees are paid similarly to newer hires.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4677370" y="4868228"/>
            <a:ext cx="3728918" cy="2609493"/>
          </a:xfrm>
          <a:prstGeom prst="roundRect">
            <a:avLst>
              <a:gd name="adj" fmla="val 72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910971" y="5101828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Salary Outliers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4910971" y="5557599"/>
            <a:ext cx="3261717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statistical techniques to detect any extreme salary values that may require further investigation.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" y="2737604"/>
            <a:ext cx="4955738" cy="27546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0" y="583763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Visualizing Salary Data with Charts</a:t>
            </a:r>
            <a:endParaRPr lang="en-US" sz="41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2228731"/>
            <a:ext cx="530662" cy="53066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29350" y="297156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Bar Charts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6229350" y="3430548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salary distributions and trends across different departments or job levels.</a:t>
            </a:r>
            <a:endParaRPr lang="en-US" sz="16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587" y="2228731"/>
            <a:ext cx="530662" cy="5306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17587" y="297156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Line Charts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10217587" y="3430548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salary changes over time to identify growth patterns and areas for potential adjustments.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5085993"/>
            <a:ext cx="530662" cy="53066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29350" y="5828824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Scatter Plots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6229350" y="6287810"/>
            <a:ext cx="3669863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relationship between factors like experience, performance, and salary to uncover potential inequities.</a:t>
            </a:r>
            <a:endParaRPr lang="en-US" sz="16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587" y="5085993"/>
            <a:ext cx="530662" cy="5306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217587" y="5828824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Histograms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10217587" y="6287810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the distribution of salaries to identify outliers, gaps, and areas of potential compensation imbalance.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559" y="2729032"/>
            <a:ext cx="4927163" cy="27715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2955" y="615315"/>
            <a:ext cx="7578090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Conclusions and Recommendations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782955" y="2600682"/>
            <a:ext cx="503277" cy="503277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70359" y="2684502"/>
            <a:ext cx="12846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1509951" y="2600682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09951" y="3084433"/>
            <a:ext cx="2950250" cy="2147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Summarize the main insights and takeaways from your salary analysis, highlighting areas of strength and opportunities for improvement.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3919" y="2600682"/>
            <a:ext cx="503277" cy="503277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32985" y="2684502"/>
            <a:ext cx="20502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5410914" y="2600682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Compensation Strategies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10914" y="3434001"/>
            <a:ext cx="2950250" cy="250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recommendations for adjusting your organization's compensation practices to ensure fairness, competitiveness, and alignment with your business goals.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82955" y="6414611"/>
            <a:ext cx="503277" cy="503277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33212" y="6498431"/>
            <a:ext cx="20264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1509951" y="6414611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Implementation Plan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09951" y="6898362"/>
            <a:ext cx="6851094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Outline a clear action plan for implementing the recommended changes, including timelines, stakeholders, and key milestones.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2024-09-30T08:40:41Z</dcterms:created>
  <dcterms:modified xsi:type="dcterms:W3CDTF">2024-09-30T08:40:41Z</dcterms:modified>
</cp:coreProperties>
</file>